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2" r:id="rId9"/>
    <p:sldId id="261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3531E-9776-1C49-9A8A-6AD283CA8C9B}" type="datetimeFigureOut">
              <a:rPr lang="en-US" smtClean="0"/>
              <a:pPr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0BB1E-B371-3546-B761-31E3AFFF3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ccoley/Downloads/Metal%20Printer/DMP%20Print%202017.03.14.mp4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nShape.com" TargetMode="External"/><Relationship Id="rId3" Type="http://schemas.openxmlformats.org/officeDocument/2006/relationships/hyperlink" Target="https://all3dp.com/1/best-3d-slicer-software-3d-printer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l3dp.com/1/free-stl-files-3d-printer-models-3d-print-files-stl-download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llthat3d.com/3d-printer-filamen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oxzy.com" TargetMode="External"/><Relationship Id="rId4" Type="http://schemas.openxmlformats.org/officeDocument/2006/relationships/hyperlink" Target="https://3dprinter.dremel.com" TargetMode="External"/><Relationship Id="rId5" Type="http://schemas.openxmlformats.org/officeDocument/2006/relationships/hyperlink" Target="https://ultimaker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akerbot.co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ormlabs.com" TargetMode="External"/><Relationship Id="rId3" Type="http://schemas.openxmlformats.org/officeDocument/2006/relationships/hyperlink" Target="https://www.ono3d.ne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MP Print 2017.03.14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3D Printing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National Summer </a:t>
            </a:r>
            <a:r>
              <a:rPr lang="en-US" dirty="0" err="1" smtClean="0">
                <a:solidFill>
                  <a:schemeClr val="bg1"/>
                </a:solidFill>
              </a:rPr>
              <a:t>Steamup</a:t>
            </a:r>
            <a:r>
              <a:rPr lang="en-US" dirty="0" smtClean="0">
                <a:solidFill>
                  <a:schemeClr val="bg1"/>
                </a:solidFill>
              </a:rPr>
              <a:t> 2017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Model creation</a:t>
            </a:r>
          </a:p>
          <a:p>
            <a:pPr lvl="1"/>
            <a:r>
              <a:rPr lang="en-US" dirty="0" err="1" smtClean="0"/>
              <a:t>Solidworks</a:t>
            </a:r>
            <a:r>
              <a:rPr lang="en-US" dirty="0" smtClean="0"/>
              <a:t> (Professional Windows $$$)</a:t>
            </a:r>
          </a:p>
          <a:p>
            <a:pPr lvl="1"/>
            <a:r>
              <a:rPr lang="en-US" dirty="0" smtClean="0"/>
              <a:t>Autodesk Fusion 360 (Free version for hobbyists)</a:t>
            </a:r>
          </a:p>
          <a:p>
            <a:pPr lvl="1"/>
            <a:r>
              <a:rPr lang="en-US" dirty="0" smtClean="0">
                <a:hlinkClick r:id="rId2"/>
              </a:rPr>
              <a:t>http://OnShape.com</a:t>
            </a:r>
            <a:r>
              <a:rPr lang="en-US" dirty="0" smtClean="0"/>
              <a:t> (Web based)</a:t>
            </a:r>
          </a:p>
          <a:p>
            <a:pPr lvl="1"/>
            <a:r>
              <a:rPr lang="en-US" dirty="0" smtClean="0"/>
              <a:t>Shapr3D (</a:t>
            </a:r>
            <a:r>
              <a:rPr lang="en-US" dirty="0" err="1" smtClean="0"/>
              <a:t>iPad</a:t>
            </a:r>
            <a:r>
              <a:rPr lang="en-US" dirty="0" smtClean="0"/>
              <a:t> Pro)</a:t>
            </a:r>
          </a:p>
          <a:p>
            <a:r>
              <a:rPr lang="en-US" dirty="0" smtClean="0"/>
              <a:t>Slicing</a:t>
            </a:r>
          </a:p>
          <a:p>
            <a:pPr lvl="1"/>
            <a:r>
              <a:rPr lang="en-US" dirty="0" smtClean="0"/>
              <a:t>Slic3r</a:t>
            </a:r>
          </a:p>
          <a:p>
            <a:pPr lvl="1"/>
            <a:r>
              <a:rPr lang="en-US" dirty="0" smtClean="0">
                <a:hlinkClick r:id="rId3"/>
              </a:rPr>
              <a:t>https://all3dp.com/1/best-3d-slicer-software-3d-printer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Downloading Models to Print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Thingverse</a:t>
            </a:r>
            <a:endParaRPr lang="en-US" dirty="0" smtClean="0"/>
          </a:p>
          <a:p>
            <a:r>
              <a:rPr lang="en-US" dirty="0" err="1" smtClean="0"/>
              <a:t>GrabCAD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 smtClean="0">
                <a:hlinkClick r:id="rId2"/>
              </a:rPr>
              <a:t>://all3dp.com/1/free-stl-files-3d-printer-models-3d-print-files-stl-download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00602"/>
          </a:xfrm>
        </p:spPr>
        <p:txBody>
          <a:bodyPr>
            <a:noAutofit/>
          </a:bodyPr>
          <a:lstStyle/>
          <a:p>
            <a:r>
              <a:rPr lang="en-US" sz="4800" dirty="0" smtClean="0"/>
              <a:t>Types of 3D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r>
              <a:rPr lang="en-US" sz="4800" dirty="0" smtClean="0"/>
              <a:t>additive </a:t>
            </a:r>
            <a:r>
              <a:rPr lang="en-US" sz="4800" dirty="0" smtClean="0"/>
              <a:t>printer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240"/>
            <a:ext cx="8229600" cy="43509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BJ – Binder </a:t>
            </a:r>
            <a:r>
              <a:rPr lang="en-US" dirty="0" smtClean="0"/>
              <a:t>Jetting (Powder/Resin)</a:t>
            </a:r>
          </a:p>
          <a:p>
            <a:r>
              <a:rPr lang="en-US" dirty="0" smtClean="0"/>
              <a:t>DLP – Digital light </a:t>
            </a:r>
            <a:r>
              <a:rPr lang="en-US" dirty="0" smtClean="0"/>
              <a:t>processing (Photoset Resin)</a:t>
            </a:r>
          </a:p>
          <a:p>
            <a:r>
              <a:rPr lang="en-US" dirty="0" smtClean="0"/>
              <a:t>EBM – Electron Beam </a:t>
            </a:r>
            <a:r>
              <a:rPr lang="en-US" dirty="0" smtClean="0"/>
              <a:t>Melting (Metal Powder)</a:t>
            </a:r>
          </a:p>
          <a:p>
            <a:r>
              <a:rPr lang="en-US" dirty="0" smtClean="0"/>
              <a:t>FDM – Fused Deposition </a:t>
            </a:r>
            <a:r>
              <a:rPr lang="en-US" dirty="0" smtClean="0"/>
              <a:t>Modeling (PLA, ABS…)</a:t>
            </a:r>
          </a:p>
          <a:p>
            <a:r>
              <a:rPr lang="en-US" dirty="0" smtClean="0"/>
              <a:t>LOM – Laminated Object </a:t>
            </a:r>
            <a:r>
              <a:rPr lang="en-US" dirty="0" smtClean="0"/>
              <a:t>Manufacturing (Paper)</a:t>
            </a:r>
          </a:p>
          <a:p>
            <a:r>
              <a:rPr lang="en-US" dirty="0" smtClean="0"/>
              <a:t>MJ – Material Jetting / Wax </a:t>
            </a:r>
            <a:r>
              <a:rPr lang="en-US" dirty="0" smtClean="0"/>
              <a:t>casting (Wax, Food)</a:t>
            </a:r>
          </a:p>
          <a:p>
            <a:r>
              <a:rPr lang="en-US" dirty="0" smtClean="0"/>
              <a:t>SLA – Stereo </a:t>
            </a:r>
            <a:r>
              <a:rPr lang="en-US" dirty="0" smtClean="0"/>
              <a:t>lithography (Photoset Resin)</a:t>
            </a:r>
          </a:p>
          <a:p>
            <a:r>
              <a:rPr lang="en-US" dirty="0" smtClean="0"/>
              <a:t>SLM – Selective Laser </a:t>
            </a:r>
            <a:r>
              <a:rPr lang="en-US" dirty="0" smtClean="0"/>
              <a:t>Melting (Plastic / Metal)</a:t>
            </a:r>
          </a:p>
          <a:p>
            <a:r>
              <a:rPr lang="en-US" dirty="0" smtClean="0"/>
              <a:t>SLS – Selective Laser </a:t>
            </a:r>
            <a:r>
              <a:rPr lang="en-US" dirty="0" smtClean="0"/>
              <a:t>Sintering (Metal)</a:t>
            </a:r>
          </a:p>
          <a:p>
            <a:r>
              <a:rPr lang="en-US" dirty="0" smtClean="0"/>
              <a:t>https://all3dp.com/types-of-3d-printer-technology-explained/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common FDM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Most consumer 3D printers are Fused Deposition Modeling</a:t>
            </a:r>
          </a:p>
          <a:p>
            <a:r>
              <a:rPr lang="en-US" dirty="0" smtClean="0"/>
              <a:t>E</a:t>
            </a:r>
            <a:r>
              <a:rPr lang="en-US" dirty="0" smtClean="0"/>
              <a:t>xtruded plastic.</a:t>
            </a:r>
          </a:p>
          <a:p>
            <a:pPr lvl="1"/>
            <a:r>
              <a:rPr lang="en-US" dirty="0" smtClean="0"/>
              <a:t>ABS </a:t>
            </a:r>
            <a:r>
              <a:rPr lang="en-US" dirty="0" smtClean="0"/>
              <a:t>Acrylonitrile Butadiene </a:t>
            </a:r>
            <a:r>
              <a:rPr lang="en-US" dirty="0" smtClean="0"/>
              <a:t>Styrene (Like plastic models)</a:t>
            </a:r>
          </a:p>
          <a:p>
            <a:pPr lvl="1"/>
            <a:r>
              <a:rPr lang="en-US" dirty="0" smtClean="0"/>
              <a:t>PLA </a:t>
            </a:r>
            <a:r>
              <a:rPr lang="en-US" dirty="0" err="1" smtClean="0"/>
              <a:t>Polylactic</a:t>
            </a:r>
            <a:r>
              <a:rPr lang="en-US" dirty="0" smtClean="0"/>
              <a:t> Acid (Biodegradable)</a:t>
            </a:r>
          </a:p>
          <a:p>
            <a:pPr lvl="1"/>
            <a:r>
              <a:rPr lang="en-US" dirty="0" smtClean="0"/>
              <a:t>PVA Polyvinyl Alcohol (Water soluble) for support</a:t>
            </a:r>
          </a:p>
          <a:p>
            <a:pPr lvl="1"/>
            <a:r>
              <a:rPr lang="en-US" dirty="0" smtClean="0"/>
              <a:t>PET </a:t>
            </a:r>
            <a:r>
              <a:rPr lang="en-US" dirty="0" err="1" smtClean="0"/>
              <a:t>PolyEthylene</a:t>
            </a:r>
            <a:r>
              <a:rPr lang="en-US" dirty="0" smtClean="0"/>
              <a:t> </a:t>
            </a:r>
            <a:r>
              <a:rPr lang="en-US" dirty="0" err="1" smtClean="0"/>
              <a:t>Terephthalate</a:t>
            </a:r>
            <a:endParaRPr lang="en-US" dirty="0" smtClean="0"/>
          </a:p>
          <a:p>
            <a:pPr lvl="1"/>
            <a:r>
              <a:rPr lang="en-US" dirty="0" smtClean="0"/>
              <a:t>Wood</a:t>
            </a:r>
          </a:p>
          <a:p>
            <a:pPr lvl="1"/>
            <a:r>
              <a:rPr lang="en-US" dirty="0" smtClean="0"/>
              <a:t>Metal</a:t>
            </a:r>
          </a:p>
          <a:p>
            <a:pPr lvl="1"/>
            <a:r>
              <a:rPr lang="en-US" dirty="0" smtClean="0"/>
              <a:t>Many more…</a:t>
            </a:r>
          </a:p>
          <a:p>
            <a:pPr lvl="1"/>
            <a:r>
              <a:rPr lang="en-US" dirty="0" smtClean="0">
                <a:hlinkClick r:id="rId2"/>
              </a:rPr>
              <a:t>https://www.allthat3d.com/3d-printer-filament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le_002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-1223154" y="1252164"/>
            <a:ext cx="7467601" cy="4106893"/>
          </a:xfrm>
        </p:spPr>
      </p:pic>
      <p:pic>
        <p:nvPicPr>
          <p:cNvPr id="5" name="Picture 4" descr="File_0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77635" y="1243649"/>
            <a:ext cx="5491654" cy="4118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le_000 (1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10800000">
            <a:off x="-1631709" y="-1"/>
            <a:ext cx="12469966" cy="6858001"/>
          </a:xfrm>
        </p:spPr>
      </p:pic>
      <p:pic>
        <p:nvPicPr>
          <p:cNvPr id="5" name="Picture 4" descr="File_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55883" y="4269883"/>
            <a:ext cx="2957848" cy="2218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FDM 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Available to the hobbyist…</a:t>
            </a:r>
          </a:p>
          <a:p>
            <a:r>
              <a:rPr lang="en-US" dirty="0" err="1" smtClean="0"/>
              <a:t>Makerbot</a:t>
            </a:r>
            <a:r>
              <a:rPr lang="en-US" dirty="0" smtClean="0"/>
              <a:t> </a:t>
            </a:r>
            <a:r>
              <a:rPr lang="en-US" dirty="0" smtClean="0"/>
              <a:t>-</a:t>
            </a:r>
            <a:r>
              <a:rPr lang="en-US" dirty="0" smtClean="0"/>
              <a:t>- </a:t>
            </a:r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www.makerbot.com</a:t>
            </a:r>
            <a:endParaRPr lang="en-US" dirty="0" smtClean="0"/>
          </a:p>
          <a:p>
            <a:r>
              <a:rPr lang="en-US" dirty="0" err="1" smtClean="0"/>
              <a:t>BoxZY</a:t>
            </a:r>
            <a:r>
              <a:rPr lang="en-US" dirty="0" smtClean="0"/>
              <a:t> (Also CNC &amp; Laser) </a:t>
            </a:r>
            <a:r>
              <a:rPr lang="en-US" dirty="0" smtClean="0"/>
              <a:t>-- </a:t>
            </a:r>
            <a:r>
              <a:rPr lang="en-US" dirty="0" smtClean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boxzy.com</a:t>
            </a:r>
            <a:endParaRPr lang="en-US" dirty="0" smtClean="0"/>
          </a:p>
          <a:p>
            <a:pPr lvl="1"/>
            <a:r>
              <a:rPr lang="en-US" dirty="0" smtClean="0"/>
              <a:t>$$$</a:t>
            </a:r>
          </a:p>
          <a:p>
            <a:r>
              <a:rPr lang="en-US" dirty="0" err="1" smtClean="0"/>
              <a:t>Dremel</a:t>
            </a:r>
            <a:r>
              <a:rPr lang="en-US" dirty="0" smtClean="0"/>
              <a:t> -- </a:t>
            </a:r>
            <a:r>
              <a:rPr lang="en-US" dirty="0" smtClean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3dprinter.dremel.com</a:t>
            </a:r>
            <a:endParaRPr lang="en-US" dirty="0" smtClean="0"/>
          </a:p>
          <a:p>
            <a:pPr lvl="1"/>
            <a:r>
              <a:rPr lang="en-US" dirty="0" smtClean="0"/>
              <a:t>$$</a:t>
            </a:r>
          </a:p>
          <a:p>
            <a:r>
              <a:rPr lang="en-US" dirty="0" err="1" smtClean="0"/>
              <a:t>Ultimaker</a:t>
            </a:r>
            <a:r>
              <a:rPr lang="en-US" dirty="0" smtClean="0"/>
              <a:t> -- </a:t>
            </a:r>
            <a:r>
              <a:rPr lang="en-US" dirty="0" smtClean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ultimaker.com</a:t>
            </a:r>
            <a:endParaRPr lang="en-US" dirty="0" smtClean="0"/>
          </a:p>
          <a:p>
            <a:pPr lvl="1"/>
            <a:r>
              <a:rPr lang="en-US" dirty="0" smtClean="0"/>
              <a:t>$</a:t>
            </a:r>
          </a:p>
          <a:p>
            <a:r>
              <a:rPr lang="en-US" dirty="0" smtClean="0"/>
              <a:t>Many more…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 / DLP Photoset Resin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Professional but beginning to be available to the hobbyists.</a:t>
            </a:r>
          </a:p>
          <a:p>
            <a:r>
              <a:rPr lang="en-US" dirty="0" err="1" smtClean="0"/>
              <a:t>Formlabs</a:t>
            </a:r>
            <a:r>
              <a:rPr lang="en-US" dirty="0" smtClean="0"/>
              <a:t> </a:t>
            </a:r>
            <a:r>
              <a:rPr lang="en-US" dirty="0" smtClean="0"/>
              <a:t>-- </a:t>
            </a:r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formlabs.com</a:t>
            </a:r>
            <a:endParaRPr lang="en-US" dirty="0" smtClean="0"/>
          </a:p>
          <a:p>
            <a:pPr lvl="1"/>
            <a:r>
              <a:rPr lang="en-US" dirty="0" smtClean="0"/>
              <a:t>$$</a:t>
            </a:r>
          </a:p>
          <a:p>
            <a:r>
              <a:rPr lang="en-US" dirty="0" smtClean="0"/>
              <a:t>ONO -- </a:t>
            </a:r>
            <a:r>
              <a:rPr lang="en-US" dirty="0" smtClean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www.ono3d.net</a:t>
            </a:r>
            <a:endParaRPr lang="en-US" dirty="0" smtClean="0"/>
          </a:p>
          <a:p>
            <a:pPr lvl="1"/>
            <a:r>
              <a:rPr lang="en-US" dirty="0" smtClean="0"/>
              <a:t>$</a:t>
            </a:r>
            <a:endParaRPr lang="en-US" dirty="0" smtClean="0"/>
          </a:p>
          <a:p>
            <a:pPr lvl="1"/>
            <a:r>
              <a:rPr lang="en-US" dirty="0" smtClean="0"/>
              <a:t>Uses your cell phone and in the future tablet.</a:t>
            </a:r>
          </a:p>
          <a:p>
            <a:r>
              <a:rPr lang="en-US" dirty="0" smtClean="0"/>
              <a:t>Many more…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EBM / SLS Metal Printers</a:t>
            </a:r>
            <a:endParaRPr lang="en-US" dirty="0"/>
          </a:p>
        </p:txBody>
      </p:sp>
      <p:pic>
        <p:nvPicPr>
          <p:cNvPr id="4" name="Content Placeholder 3" descr="File_000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10800000">
            <a:off x="-396911" y="1417637"/>
            <a:ext cx="9892259" cy="54403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EBM / SLS Metal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$$$$$</a:t>
            </a:r>
          </a:p>
          <a:p>
            <a:endParaRPr lang="en-US" dirty="0"/>
          </a:p>
        </p:txBody>
      </p:sp>
      <p:pic>
        <p:nvPicPr>
          <p:cNvPr id="4" name="Picture 3" descr="IMG_0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5079520" cy="3809640"/>
          </a:xfrm>
          <a:prstGeom prst="rect">
            <a:avLst/>
          </a:prstGeom>
        </p:spPr>
      </p:pic>
      <p:pic>
        <p:nvPicPr>
          <p:cNvPr id="5" name="Picture 4" descr="IMG_00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56948" y="2514977"/>
            <a:ext cx="4491260" cy="3368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</TotalTime>
  <Words>380</Words>
  <Application>Microsoft Macintosh PowerPoint</Application>
  <PresentationFormat>On-screen Show (4:3)</PresentationFormat>
  <Paragraphs>58</Paragraphs>
  <Slides>11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3D Printing</vt:lpstr>
      <vt:lpstr>Types of 3D  additive printer</vt:lpstr>
      <vt:lpstr>Most common FDM</vt:lpstr>
      <vt:lpstr>Slide 4</vt:lpstr>
      <vt:lpstr>Slide 5</vt:lpstr>
      <vt:lpstr>FDM Printers</vt:lpstr>
      <vt:lpstr>SLA / DLP Photoset Resin</vt:lpstr>
      <vt:lpstr>EBM / SLS Metal Printers</vt:lpstr>
      <vt:lpstr>EBM / SLS Metal samples</vt:lpstr>
      <vt:lpstr>Software</vt:lpstr>
      <vt:lpstr>Downloading Models to Print</vt:lpstr>
    </vt:vector>
  </TitlesOfParts>
  <Company>AdvanceV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</dc:title>
  <dc:creator>Christopher Coley</dc:creator>
  <cp:lastModifiedBy>Christopher Coley</cp:lastModifiedBy>
  <cp:revision>5</cp:revision>
  <dcterms:created xsi:type="dcterms:W3CDTF">2017-07-21T18:34:13Z</dcterms:created>
  <dcterms:modified xsi:type="dcterms:W3CDTF">2017-07-22T22:43:23Z</dcterms:modified>
</cp:coreProperties>
</file>